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2"/>
  </p:notesMasterIdLst>
  <p:handoutMasterIdLst>
    <p:handoutMasterId r:id="rId133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viewProps" Target="view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7/27/2024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55216</TotalTime>
  <Words>4715</Words>
  <Application>Microsoft Office PowerPoint</Application>
  <PresentationFormat>Widescreen</PresentationFormat>
  <Paragraphs>1009</Paragraphs>
  <Slides>127</Slides>
  <Notes>125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1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165</cp:revision>
  <dcterms:created xsi:type="dcterms:W3CDTF">2024-05-25T18:34:36Z</dcterms:created>
  <dcterms:modified xsi:type="dcterms:W3CDTF">2024-08-02T00:28:01Z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